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41" autoAdjust="0"/>
    <p:restoredTop sz="94660"/>
  </p:normalViewPr>
  <p:slideViewPr>
    <p:cSldViewPr>
      <p:cViewPr varScale="1">
        <p:scale>
          <a:sx n="68" d="100"/>
          <a:sy n="68" d="100"/>
        </p:scale>
        <p:origin x="-4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245CE-A86F-4538-A778-6AD96FB78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E5A4F-E5AD-40BC-9A1E-0CCEBE838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9927B9-E5AA-42FC-B254-B4FEB4EE8C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4AE59-A921-429D-AF27-39DEABD202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C90A3-1009-43E7-B944-595D485326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33062-8BBC-4934-9F63-E30AF25095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8E3F6-B228-4389-83F4-AE9E901971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F2E41-63AC-4D9D-B859-E569C4CC5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8FFF5-D9DF-498E-B316-628D0FE3F3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29E92-EB5E-4345-B1F2-5F66017922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92D836-3364-4079-B990-A44F375DD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6AF030F-AAB3-4D43-8524-12286AF92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915400" cy="990600"/>
          </a:xfrm>
        </p:spPr>
        <p:txBody>
          <a:bodyPr/>
          <a:lstStyle/>
          <a:p>
            <a:r>
              <a:rPr lang="en-US" smtClean="0"/>
              <a:t>Watch this video…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20312" t="27084" r="17969" b="16667"/>
          <a:stretch>
            <a:fillRect/>
          </a:stretch>
        </p:blipFill>
        <p:spPr bwMode="auto">
          <a:xfrm>
            <a:off x="1219200" y="1524000"/>
            <a:ext cx="70231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72000"/>
          </a:xfrm>
        </p:spPr>
        <p:txBody>
          <a:bodyPr/>
          <a:lstStyle/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400" smtClean="0"/>
              <a:t>Explore </a:t>
            </a:r>
            <a:r>
              <a:rPr lang="en-US" sz="2400" dirty="0" smtClean="0"/>
              <a:t>the factors affecting the weighing scale reading. Hence explain the differences in the weighing scale readings between the two setups.</a:t>
            </a:r>
          </a:p>
          <a:p>
            <a:pPr marL="457200" indent="-457200"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Plot suitable graphs using Excel to compare the cases with and without the suspended object. </a:t>
            </a:r>
          </a:p>
          <a:p>
            <a:pPr marL="457200" indent="-457200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Describe and explain the effect on the weighing scale reading when the suspended object is replaced by a floating object (e.g. piece of wood).</a:t>
            </a:r>
          </a:p>
        </p:txBody>
      </p:sp>
      <p:sp>
        <p:nvSpPr>
          <p:cNvPr id="6" name="Rectangle 5"/>
          <p:cNvSpPr/>
          <p:nvPr/>
        </p:nvSpPr>
        <p:spPr>
          <a:xfrm>
            <a:off x="1676400" y="226874"/>
            <a:ext cx="5627321" cy="1754326"/>
          </a:xfrm>
          <a:prstGeom prst="rect">
            <a:avLst/>
          </a:prstGeom>
          <a:noFill/>
        </p:spPr>
        <p:txBody>
          <a:bodyPr>
            <a:prstTxWarp prst="textSto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Your challenge for the day!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984</TotalTime>
  <Words>76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Watch this video…</vt:lpstr>
      <vt:lpstr>Slide 2</vt:lpstr>
    </vt:vector>
  </TitlesOfParts>
  <Company>Republic Polytechnic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AY1011 A101 PS P03 Hang, Float and Sink</dc:title>
  <dc:creator>Republic Polytechnic</dc:creator>
  <cp:lastModifiedBy>paul_lim</cp:lastModifiedBy>
  <cp:revision>37</cp:revision>
  <dcterms:created xsi:type="dcterms:W3CDTF">2008-03-05T06:58:48Z</dcterms:created>
  <dcterms:modified xsi:type="dcterms:W3CDTF">2010-04-01T02:07:34Z</dcterms:modified>
</cp:coreProperties>
</file>